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59" r:id="rId4"/>
    <p:sldId id="267" r:id="rId5"/>
    <p:sldId id="260" r:id="rId6"/>
    <p:sldId id="270" r:id="rId7"/>
    <p:sldId id="261" r:id="rId8"/>
    <p:sldId id="262" r:id="rId9"/>
    <p:sldId id="269" r:id="rId10"/>
    <p:sldId id="264" r:id="rId11"/>
    <p:sldId id="266" r:id="rId12"/>
    <p:sldId id="272" r:id="rId13"/>
    <p:sldId id="26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197"/>
  </p:normalViewPr>
  <p:slideViewPr>
    <p:cSldViewPr snapToGrid="0" snapToObjects="1" showGuides="1">
      <p:cViewPr varScale="1">
        <p:scale>
          <a:sx n="121" d="100"/>
          <a:sy n="121" d="100"/>
        </p:scale>
        <p:origin x="528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5BEF47-890D-0F47-ABA7-DBAEEC665E74}" type="datetimeFigureOut">
              <a:rPr lang="en-GB" smtClean="0"/>
              <a:t>26/07/2021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74F43D-8755-CA42-8F69-9D423F36819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3284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34D38-97CD-344F-929E-21D1208E5D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Verdana Pro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ED17F2-0082-444D-A6E9-1BE2E78E26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Verdana Pro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56FB2B-0C59-0C4B-AFD1-713DD8A02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 Pro" panose="020B0604030504040204" pitchFamily="34" charset="0"/>
              </a:defRPr>
            </a:lvl1pPr>
          </a:lstStyle>
          <a:p>
            <a:fld id="{E078B3D6-5AA4-1B46-9A01-8DC66E21AB61}" type="datetime1">
              <a:rPr lang="en-GB" smtClean="0"/>
              <a:pPr/>
              <a:t>26/07/2021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0F6E7A-CD9B-B74A-8395-3A3ABCFFE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 Pro" panose="020B0604030504040204" pitchFamily="34" charset="0"/>
              </a:defRPr>
            </a:lvl1pPr>
          </a:lstStyle>
          <a:p>
            <a:r>
              <a:rPr lang="en-GB"/>
              <a:t>International Cognitive Science Group 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77E1BD-0E86-2C45-B8B7-A7B4B11FD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 Pro" panose="020B0604030504040204" pitchFamily="34" charset="0"/>
              </a:defRPr>
            </a:lvl1pPr>
          </a:lstStyle>
          <a:p>
            <a:fld id="{115DF38E-F58F-6648-8CDB-F21CB8143BB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7607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C00CE-89E1-C646-B166-37F3AF163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C87BDC-975E-9341-9211-E1DBB53200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A4BAF0-E61A-C940-B3CF-EFC397A0A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EC39F-EC9D-2741-813F-838A54C9EF79}" type="datetime1">
              <a:rPr lang="en-GB" smtClean="0"/>
              <a:t>26/07/2021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B0F3A3-112B-6148-AD9E-2FFEFBBBD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International Cognitive Science Group 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916D4-B960-B948-85F8-1BDE9DC61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DF38E-F58F-6648-8CDB-F21CB8143B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2278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71006C-7F43-F747-BFE4-36CCFF66E7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88236E-18E9-7847-8132-F44474F5BA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E6AF2C-C173-6B4F-B120-52B6529E3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FC6DF0-741E-B84F-8234-DB74F485CCF5}" type="datetime1">
              <a:rPr lang="en-GB" smtClean="0"/>
              <a:t>26/07/2021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29283B-EE62-1E43-A428-4B99FC0D9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International Cognitive Science Group 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C9602C-3856-CB47-A948-1B5851E07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DF38E-F58F-6648-8CDB-F21CB8143B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6083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19C03-43AB-F74D-A21A-FB6E504EE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AD19C3-F7E7-D34E-9F05-39FAE9A222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8E7AAE-138C-974B-B6E1-7FD3D3C1D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21498-A225-5148-9B0D-D6E3206909E9}" type="datetime1">
              <a:rPr lang="en-GB" smtClean="0"/>
              <a:t>26/07/2021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0817B-2F64-CB47-B793-62A76D92B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International Cognitive Science Group 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F2575D-32D1-CE44-9055-A654687FC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DF38E-F58F-6648-8CDB-F21CB8143B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5117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67EDE-4A02-244D-9474-0582ED423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 algn="ctr">
              <a:defRPr sz="4800">
                <a:latin typeface="Verdana Pro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3D46AD-3630-4241-BFCA-43596D9115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Verdana Pro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BB0673-53CB-B84A-AEF4-E040FC589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 Pro" panose="020B0604030504040204" pitchFamily="34" charset="0"/>
              </a:defRPr>
            </a:lvl1pPr>
          </a:lstStyle>
          <a:p>
            <a:fld id="{A5CD984F-4A4C-1C4B-86BF-AE34337E05F5}" type="datetime1">
              <a:rPr lang="en-GB" smtClean="0"/>
              <a:pPr/>
              <a:t>26/07/2021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1FBD6E-657D-0D48-A064-24ABDBC1B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 Pro" panose="020B0604030504040204" pitchFamily="34" charset="0"/>
              </a:defRPr>
            </a:lvl1pPr>
          </a:lstStyle>
          <a:p>
            <a:r>
              <a:rPr lang="en-GB"/>
              <a:t>International Cognitive Science Group 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DDCC19-977A-9843-AFE7-98DBD257A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 Pro" panose="020B0604030504040204" pitchFamily="34" charset="0"/>
              </a:defRPr>
            </a:lvl1pPr>
          </a:lstStyle>
          <a:p>
            <a:fld id="{115DF38E-F58F-6648-8CDB-F21CB8143BB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5493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2CEB39-E54A-0A44-A7B6-16BBF92A4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Verdana Pro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29E0CE-C87A-1349-81B9-1768CF09C9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Verdana Pro" panose="020B0604030504040204" pitchFamily="34" charset="0"/>
              </a:defRPr>
            </a:lvl1pPr>
            <a:lvl2pPr>
              <a:defRPr>
                <a:latin typeface="Verdana Pro" panose="020B0604030504040204" pitchFamily="34" charset="0"/>
              </a:defRPr>
            </a:lvl2pPr>
            <a:lvl3pPr>
              <a:defRPr>
                <a:latin typeface="Verdana Pro" panose="020B0604030504040204" pitchFamily="34" charset="0"/>
              </a:defRPr>
            </a:lvl3pPr>
            <a:lvl4pPr>
              <a:defRPr>
                <a:latin typeface="Verdana Pro" panose="020B0604030504040204" pitchFamily="34" charset="0"/>
              </a:defRPr>
            </a:lvl4pPr>
            <a:lvl5pPr>
              <a:defRPr>
                <a:latin typeface="Verdana Pro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90C7E8-1024-6B4B-A419-F37D86B404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Verdana Pro" panose="020B0604030504040204" pitchFamily="34" charset="0"/>
              </a:defRPr>
            </a:lvl1pPr>
            <a:lvl2pPr>
              <a:defRPr>
                <a:latin typeface="Verdana Pro" panose="020B0604030504040204" pitchFamily="34" charset="0"/>
              </a:defRPr>
            </a:lvl2pPr>
            <a:lvl3pPr>
              <a:defRPr>
                <a:latin typeface="Verdana Pro" panose="020B0604030504040204" pitchFamily="34" charset="0"/>
              </a:defRPr>
            </a:lvl3pPr>
            <a:lvl4pPr>
              <a:defRPr>
                <a:latin typeface="Verdana Pro" panose="020B0604030504040204" pitchFamily="34" charset="0"/>
              </a:defRPr>
            </a:lvl4pPr>
            <a:lvl5pPr>
              <a:defRPr>
                <a:latin typeface="Verdana Pro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C33135-DD91-914D-9A0F-AFC4F07BB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 Pro" panose="020B0604030504040204" pitchFamily="34" charset="0"/>
              </a:defRPr>
            </a:lvl1pPr>
          </a:lstStyle>
          <a:p>
            <a:fld id="{7567F4F1-610A-E246-8E3D-7610D65D6392}" type="datetime1">
              <a:rPr lang="en-GB" smtClean="0"/>
              <a:pPr/>
              <a:t>26/07/2021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41EAA4-2E44-AF4C-909C-CBB5B9844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 Pro" panose="020B0604030504040204" pitchFamily="34" charset="0"/>
              </a:defRPr>
            </a:lvl1pPr>
          </a:lstStyle>
          <a:p>
            <a:r>
              <a:rPr lang="en-GB"/>
              <a:t>International Cognitive Science Group 2021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EF2530-5E3D-CE43-8384-09ECE9C95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 Pro" panose="020B0604030504040204" pitchFamily="34" charset="0"/>
              </a:defRPr>
            </a:lvl1pPr>
          </a:lstStyle>
          <a:p>
            <a:fld id="{115DF38E-F58F-6648-8CDB-F21CB8143BB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1384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79B12-C06F-E84F-9351-75D7B7E26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7916D9-EB99-634A-B0C7-21E78F42B7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81BA1C-9984-4948-B370-603681FFF2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B326D9-93A3-A445-85D1-8984319D1C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663B81-3BDB-6740-A3B1-E4F55D8033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1E87644-9E42-3247-813C-884B2AAF5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17550-9800-1A40-AF64-59656BFB9794}" type="datetime1">
              <a:rPr lang="en-GB" smtClean="0"/>
              <a:t>26/07/2021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EAACD91-E69C-A54B-B35E-24EA5C61E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International Cognitive Science Group 2021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484662-712B-4042-AB02-03DF2749F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DF38E-F58F-6648-8CDB-F21CB8143B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7565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4E496-9017-DB41-8E3F-AA5DA4670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ECB5A3-D4F7-2840-8387-37B9E900A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05145-924C-0642-A12C-BB2AD95F7168}" type="datetime1">
              <a:rPr lang="en-GB" smtClean="0"/>
              <a:t>26/07/2021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B541ED-E11B-4C4D-ABAD-EEF7598AD7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International Cognitive Science Group 2021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8A4F09-B82C-1741-8C3F-E5EA9F5D0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DF38E-F58F-6648-8CDB-F21CB8143B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184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9C6AB5-EFFE-CC48-88CF-2AE2F7FAB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40D47-A1A4-0A4E-B1BC-61806AA2C6C7}" type="datetime1">
              <a:rPr lang="en-GB" smtClean="0"/>
              <a:t>26/07/2021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C3D9F5-9682-C341-A4FE-0850995F6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International Cognitive Science Group 2021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C34741-9E3D-DF4D-96B6-E0F56792F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DF38E-F58F-6648-8CDB-F21CB8143B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1789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F7C9D-3139-0247-91D5-B021A91422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A7BC37-686A-054D-82D4-A351B4985E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1E5A2C-AF84-A744-99BF-171315E261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DA06F3-2D1D-864B-A5A2-678F365F6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36E25-9498-6E44-9189-9B0777A61DB1}" type="datetime1">
              <a:rPr lang="en-GB" smtClean="0"/>
              <a:t>26/07/2021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810968-34B5-5045-8362-FCBEEFE5A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International Cognitive Science Group 2021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1DE7C02-F8F2-F24B-866B-41C4B26A6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DF38E-F58F-6648-8CDB-F21CB8143B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8571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CE092-F09B-FA4B-8F5F-11B22D68E0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49F878-161D-2E44-8D60-8C22644E31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830C6C-A92B-EF47-95D3-8E2882E8E7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4BCDDF-7CBD-6442-869E-A44C55832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A3104-736D-2A4F-9F16-61DCD6B6F7DD}" type="datetime1">
              <a:rPr lang="en-GB" smtClean="0"/>
              <a:t>26/07/2021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124469-49D1-3040-BF71-9AA0A5242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International Cognitive Science Group 2021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DEDA67-023F-CC40-949B-723E44FB9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5DF38E-F58F-6648-8CDB-F21CB8143B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5093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B5A299-9DFC-DD47-A1A1-BD8C037DA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9D27B1-3A1A-454B-AA54-5A5BB19686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1B9B93-7238-4E49-B26F-320ADD9099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C4F42-9B24-B341-AEAC-2DCE7D6A9F3A}" type="datetime1">
              <a:rPr lang="en-GB" smtClean="0"/>
              <a:t>26/07/2021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408508-BDDB-794D-BE43-022B7E792D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International Cognitive Science Group 2021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9A7AF7-5FE4-6047-94E6-1B6D9123C3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5DF38E-F58F-6648-8CDB-F21CB8143BB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1030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Verdana Pro" panose="020B060403050404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Verdana Pro" panose="020B060403050404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 Pro" panose="020B060403050404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 Pro" panose="020B060403050404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 Pro" panose="020B060403050404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 Pro" panose="020B060403050404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me | Cognitive Science Society">
            <a:extLst>
              <a:ext uri="{FF2B5EF4-FFF2-40B4-BE49-F238E27FC236}">
                <a16:creationId xmlns:a16="http://schemas.microsoft.com/office/drawing/2014/main" id="{8B0EFD67-95E3-2F4C-8BD1-F5ABBAAF34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48" y="4493769"/>
            <a:ext cx="2011680" cy="2046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C8B58494-35E9-EB42-B8AD-485B1D5FD1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41718"/>
            <a:ext cx="9144000" cy="1953242"/>
          </a:xfrm>
        </p:spPr>
        <p:txBody>
          <a:bodyPr/>
          <a:lstStyle/>
          <a:p>
            <a:endParaRPr lang="en-GB" dirty="0">
              <a:latin typeface="Verdana Pro" panose="020B0604030504040204" pitchFamily="34" charset="0"/>
            </a:endParaRPr>
          </a:p>
          <a:p>
            <a:r>
              <a:rPr lang="en-GB" sz="2800" b="1" dirty="0"/>
              <a:t>Yoed N. Kenett</a:t>
            </a:r>
            <a:endParaRPr lang="en-GB" sz="2800" b="1" dirty="0">
              <a:latin typeface="Verdana Pro" panose="020B0604030504040204" pitchFamily="34" charset="0"/>
            </a:endParaRPr>
          </a:p>
          <a:p>
            <a:endParaRPr lang="en-GB" sz="2800" b="1" dirty="0">
              <a:latin typeface="Verdana Pro" panose="020B0604030504040204" pitchFamily="34" charset="0"/>
            </a:endParaRPr>
          </a:p>
          <a:p>
            <a:r>
              <a:rPr lang="en-GB" dirty="0"/>
              <a:t>Technion – Israel Institute of Technology</a:t>
            </a:r>
            <a:endParaRPr lang="en-GB" dirty="0">
              <a:latin typeface="Verdana Pro" panose="020B060403050404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F646AA3-7D19-3948-AB7A-45EA6DE446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694409"/>
          </a:xfrm>
        </p:spPr>
        <p:txBody>
          <a:bodyPr>
            <a:normAutofit fontScale="90000"/>
          </a:bodyPr>
          <a:lstStyle/>
          <a:p>
            <a:r>
              <a:rPr lang="en-US" dirty="0"/>
              <a:t>International Research Collaborations within Cognitive Science</a:t>
            </a:r>
            <a:endParaRPr lang="en-GB" sz="4400" b="1" dirty="0">
              <a:latin typeface="Verdana Pro" panose="020B0604030504040204" pitchFamily="34" charset="0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E87CDC-F3C3-4D49-B16C-9AA9EC3FD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International </a:t>
            </a:r>
            <a:r>
              <a:rPr lang="en-GB" dirty="0">
                <a:latin typeface="Verdana Pro" panose="020B0604030504040204" pitchFamily="34" charset="0"/>
              </a:rPr>
              <a:t>Cognitive</a:t>
            </a:r>
            <a:r>
              <a:rPr lang="en-GB" dirty="0"/>
              <a:t> Science Group 2021</a:t>
            </a:r>
          </a:p>
        </p:txBody>
      </p:sp>
    </p:spTree>
    <p:extLst>
      <p:ext uri="{BB962C8B-B14F-4D97-AF65-F5344CB8AC3E}">
        <p14:creationId xmlns:p14="http://schemas.microsoft.com/office/powerpoint/2010/main" val="21591601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0550E-5A90-7847-97CA-1269F12F7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Question #4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8A3DB5-B995-F74B-8D8A-7B13D7F064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dirty="0"/>
              <a:t>How can we build/enhance the infrastructure needed to support international </a:t>
            </a:r>
            <a:r>
              <a:rPr lang="en-US" sz="4000" dirty="0" err="1"/>
              <a:t>cogSci</a:t>
            </a:r>
            <a:r>
              <a:rPr lang="en-US" sz="4000" dirty="0"/>
              <a:t> Research?</a:t>
            </a:r>
            <a:endParaRPr lang="en-IL" sz="4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B8BEEB-C872-7D44-826B-949FC7F54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International Cognitive Science Group 2021</a:t>
            </a:r>
          </a:p>
        </p:txBody>
      </p:sp>
    </p:spTree>
    <p:extLst>
      <p:ext uri="{BB962C8B-B14F-4D97-AF65-F5344CB8AC3E}">
        <p14:creationId xmlns:p14="http://schemas.microsoft.com/office/powerpoint/2010/main" val="9477613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153B2-5EDC-5D45-BA50-4DA346B78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IL" dirty="0"/>
              <a:t>houghts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1D11E-A341-FD47-9076-67A328F7E71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Funding mechanisms</a:t>
            </a:r>
          </a:p>
          <a:p>
            <a:r>
              <a:rPr lang="en-US" dirty="0"/>
              <a:t>Research infrastructure</a:t>
            </a:r>
          </a:p>
          <a:p>
            <a:r>
              <a:rPr lang="en-US" dirty="0"/>
              <a:t>Think groups</a:t>
            </a:r>
          </a:p>
          <a:p>
            <a:r>
              <a:rPr lang="en-US" dirty="0"/>
              <a:t>Maximize transparency</a:t>
            </a:r>
          </a:p>
          <a:p>
            <a:r>
              <a:rPr lang="en-US" dirty="0"/>
              <a:t>Research consortiums</a:t>
            </a:r>
          </a:p>
          <a:p>
            <a:r>
              <a:rPr lang="en-US" dirty="0"/>
              <a:t>Multi-lab cognitive research</a:t>
            </a:r>
          </a:p>
          <a:p>
            <a:endParaRPr lang="en-US" dirty="0"/>
          </a:p>
          <a:p>
            <a:endParaRPr lang="en-I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D5C7BC-CE5C-5C46-B744-E754C84A1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International Cognitive Science Group 2021</a:t>
            </a:r>
          </a:p>
        </p:txBody>
      </p:sp>
      <p:pic>
        <p:nvPicPr>
          <p:cNvPr id="2050" name="Picture 2" descr="9 Types of Infrastructure Construction Projects in 2020 | BigRentz">
            <a:extLst>
              <a:ext uri="{FF2B5EF4-FFF2-40B4-BE49-F238E27FC236}">
                <a16:creationId xmlns:a16="http://schemas.microsoft.com/office/drawing/2014/main" id="{859ABE0D-8F93-6146-AFCD-7D89C336EED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2964" y="1690687"/>
            <a:ext cx="4825248" cy="3628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1079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0550E-5A90-7847-97CA-1269F12F7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Suc</a:t>
            </a:r>
            <a:r>
              <a:rPr lang="en-IL" dirty="0"/>
              <a:t>cess stories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B8BEEB-C872-7D44-826B-949FC7F54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International Cognitive Science Group 2021</a:t>
            </a:r>
          </a:p>
        </p:txBody>
      </p:sp>
      <p:pic>
        <p:nvPicPr>
          <p:cNvPr id="9" name="Picture 8" descr="Graphical user interface, text, application, website&#10;&#10;Description automatically generated">
            <a:extLst>
              <a:ext uri="{FF2B5EF4-FFF2-40B4-BE49-F238E27FC236}">
                <a16:creationId xmlns:a16="http://schemas.microsoft.com/office/drawing/2014/main" id="{12D7E41C-599D-C94A-B183-C268FA356C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16" y="2049517"/>
            <a:ext cx="5381297" cy="3121152"/>
          </a:xfrm>
          <a:prstGeom prst="rect">
            <a:avLst/>
          </a:prstGeom>
        </p:spPr>
      </p:pic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0D102CF9-B8B3-DB44-A3F2-3FB282A5F4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4540" y="1690688"/>
            <a:ext cx="3097720" cy="4014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967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0550E-5A90-7847-97CA-1269F12F7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</a:t>
            </a:r>
            <a:r>
              <a:rPr lang="en-IL" dirty="0"/>
              <a:t>uestions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8A3DB5-B995-F74B-8D8A-7B13D7F064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W</a:t>
            </a:r>
            <a:r>
              <a:rPr lang="en-IL" dirty="0"/>
              <a:t>hat defines international CogSci Research?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can we facilitate International </a:t>
            </a:r>
            <a:r>
              <a:rPr lang="en-US" dirty="0" err="1"/>
              <a:t>CogSci</a:t>
            </a:r>
            <a:r>
              <a:rPr lang="en-US" dirty="0"/>
              <a:t> Research?</a:t>
            </a:r>
            <a:endParaRPr lang="en-IL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What are the barriers for international </a:t>
            </a:r>
            <a:r>
              <a:rPr lang="en-US" dirty="0" err="1"/>
              <a:t>CogSci</a:t>
            </a:r>
            <a:r>
              <a:rPr lang="en-US" dirty="0"/>
              <a:t> Research</a:t>
            </a:r>
            <a:r>
              <a:rPr lang="en-US" sz="4000" dirty="0"/>
              <a:t> </a:t>
            </a:r>
            <a:r>
              <a:rPr lang="en-US" dirty="0"/>
              <a:t>and how can they be overcome?</a:t>
            </a:r>
            <a:endParaRPr lang="en-IL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How can we build/enhance the infrastructure needed to support international </a:t>
            </a:r>
            <a:r>
              <a:rPr lang="en-US" dirty="0" err="1"/>
              <a:t>cogSci</a:t>
            </a:r>
            <a:r>
              <a:rPr lang="en-US" dirty="0"/>
              <a:t> Research?</a:t>
            </a:r>
            <a:endParaRPr lang="en-I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B8BEEB-C872-7D44-826B-949FC7F54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International Cognitive Science Group 2021</a:t>
            </a:r>
          </a:p>
        </p:txBody>
      </p:sp>
    </p:spTree>
    <p:extLst>
      <p:ext uri="{BB962C8B-B14F-4D97-AF65-F5344CB8AC3E}">
        <p14:creationId xmlns:p14="http://schemas.microsoft.com/office/powerpoint/2010/main" val="3957105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92D1F-3CC4-1847-BE2E-1948D1297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Question #1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9A5C30-A43E-BE4D-B332-F024A25068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dirty="0"/>
              <a:t>W</a:t>
            </a:r>
            <a:r>
              <a:rPr lang="en-IL" sz="4000" dirty="0"/>
              <a:t>hat defines international Cognitive Science Research?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AFB1B9-090D-604D-A61F-7E556FFAF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International Cognitive Science Group 2021</a:t>
            </a:r>
          </a:p>
        </p:txBody>
      </p:sp>
    </p:spTree>
    <p:extLst>
      <p:ext uri="{BB962C8B-B14F-4D97-AF65-F5344CB8AC3E}">
        <p14:creationId xmlns:p14="http://schemas.microsoft.com/office/powerpoint/2010/main" val="2429774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0550E-5A90-7847-97CA-1269F12F7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The CogSci mission statement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8A3DB5-B995-F74B-8D8A-7B13D7F064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u="sng" dirty="0"/>
              <a:t>The Cognitive Science Society brings together researchers from around the world who hold a common goal: understanding the nature of the human mind. </a:t>
            </a:r>
          </a:p>
          <a:p>
            <a:endParaRPr lang="en-US" dirty="0"/>
          </a:p>
          <a:p>
            <a:r>
              <a:rPr lang="en-US" dirty="0"/>
              <a:t>The mission of the Society is to promote Cognitive Science as a discipline, and to foster scientific interchange among researchers in various areas of study, including Artificial Intelligence, Linguistics, Anthropology, Psychology, Neuroscience, Philosophy, and Education.</a:t>
            </a:r>
            <a:endParaRPr lang="en-IL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B8BEEB-C872-7D44-826B-949FC7F54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International Cognitive Science Group 2021</a:t>
            </a:r>
          </a:p>
        </p:txBody>
      </p:sp>
    </p:spTree>
    <p:extLst>
      <p:ext uri="{BB962C8B-B14F-4D97-AF65-F5344CB8AC3E}">
        <p14:creationId xmlns:p14="http://schemas.microsoft.com/office/powerpoint/2010/main" val="2299742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FA0B6-9612-0846-BF67-C71ACD6E3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IL" dirty="0"/>
              <a:t>houghts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A2780E-528B-0844-A82F-D3F1903F966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IL" dirty="0"/>
              <a:t>ollaborations?</a:t>
            </a:r>
          </a:p>
          <a:p>
            <a:endParaRPr lang="en-US" dirty="0"/>
          </a:p>
          <a:p>
            <a:r>
              <a:rPr lang="en-US" dirty="0"/>
              <a:t>S</a:t>
            </a:r>
            <a:r>
              <a:rPr lang="en-IL" dirty="0"/>
              <a:t>hared resources?</a:t>
            </a:r>
          </a:p>
          <a:p>
            <a:endParaRPr lang="en-US" dirty="0"/>
          </a:p>
          <a:p>
            <a:r>
              <a:rPr lang="en-US" dirty="0"/>
              <a:t>C</a:t>
            </a:r>
            <a:r>
              <a:rPr lang="en-IL" dirty="0"/>
              <a:t>ross-cultural research?</a:t>
            </a:r>
          </a:p>
          <a:p>
            <a:endParaRPr lang="en-I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A9B675-ED53-D24C-A713-A29782DE4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International Cognitive Science Group 2021</a:t>
            </a:r>
          </a:p>
        </p:txBody>
      </p:sp>
      <p:pic>
        <p:nvPicPr>
          <p:cNvPr id="3074" name="Picture 2" descr="ENIL – European Network on Independent Living | Introducing ENIL's  Independent Living Research Network - ENIL - European Network on  Independent Living">
            <a:extLst>
              <a:ext uri="{FF2B5EF4-FFF2-40B4-BE49-F238E27FC236}">
                <a16:creationId xmlns:a16="http://schemas.microsoft.com/office/drawing/2014/main" id="{3A250710-ACD4-A342-B6D3-3DCED06DC66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3259" y="1690688"/>
            <a:ext cx="4420541" cy="293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635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5B8029-A013-7540-892D-C174EE94F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Question #2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5406F9-4FC1-BC46-B4E4-622783CB97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r>
              <a:rPr lang="en-US" sz="4000" dirty="0"/>
              <a:t>How can we facilitate International </a:t>
            </a:r>
            <a:r>
              <a:rPr lang="en-US" sz="4000" dirty="0" err="1"/>
              <a:t>CogSci</a:t>
            </a:r>
            <a:r>
              <a:rPr lang="en-US" sz="4000" dirty="0"/>
              <a:t> Research?</a:t>
            </a:r>
            <a:endParaRPr lang="en-IL" sz="4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3F3C923-7729-1A45-BA44-30CF4FA92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International Cognitive Science Group 2021</a:t>
            </a:r>
          </a:p>
        </p:txBody>
      </p:sp>
    </p:spTree>
    <p:extLst>
      <p:ext uri="{BB962C8B-B14F-4D97-AF65-F5344CB8AC3E}">
        <p14:creationId xmlns:p14="http://schemas.microsoft.com/office/powerpoint/2010/main" val="5204510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153B2-5EDC-5D45-BA50-4DA346B78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IL" dirty="0"/>
              <a:t>houghts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1D11E-A341-FD47-9076-67A328F7E71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Communicating</a:t>
            </a:r>
          </a:p>
          <a:p>
            <a:endParaRPr lang="en-US" dirty="0"/>
          </a:p>
          <a:p>
            <a:r>
              <a:rPr lang="en-US" dirty="0"/>
              <a:t>Building bridges</a:t>
            </a:r>
          </a:p>
          <a:p>
            <a:endParaRPr lang="en-US" dirty="0"/>
          </a:p>
          <a:p>
            <a:r>
              <a:rPr lang="en-US" dirty="0"/>
              <a:t>Creating opportunities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D5C7BC-CE5C-5C46-B744-E754C84A1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International Cognitive Science Group 2021</a:t>
            </a:r>
          </a:p>
        </p:txBody>
      </p:sp>
      <p:pic>
        <p:nvPicPr>
          <p:cNvPr id="4098" name="Picture 2" descr="How to Facilitate a Meeting [Includes FREE Meeting Agenda Template and  Meeting Minutes Template] - The Couch Manager">
            <a:extLst>
              <a:ext uri="{FF2B5EF4-FFF2-40B4-BE49-F238E27FC236}">
                <a16:creationId xmlns:a16="http://schemas.microsoft.com/office/drawing/2014/main" id="{9A462787-5B0B-B041-BFEE-E8D1DAEDF15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648" y="1606605"/>
            <a:ext cx="3351924" cy="3351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2374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0550E-5A90-7847-97CA-1269F12F7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Suc</a:t>
            </a:r>
            <a:r>
              <a:rPr lang="en-IL" dirty="0"/>
              <a:t>cess stories</a:t>
            </a:r>
          </a:p>
        </p:txBody>
      </p:sp>
      <p:pic>
        <p:nvPicPr>
          <p:cNvPr id="6" name="Content Placeholder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538AFE2-D4EA-8F42-BFBB-8251D6878F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4077" y="1825625"/>
            <a:ext cx="4114800" cy="3630086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B8BEEB-C872-7D44-826B-949FC7F54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International Cognitive Science Group 2021</a:t>
            </a:r>
          </a:p>
        </p:txBody>
      </p:sp>
      <p:pic>
        <p:nvPicPr>
          <p:cNvPr id="7" name="Content Placeholder 5" descr="Graphical user interface, text, website&#10;&#10;Description automatically generated">
            <a:extLst>
              <a:ext uri="{FF2B5EF4-FFF2-40B4-BE49-F238E27FC236}">
                <a16:creationId xmlns:a16="http://schemas.microsoft.com/office/drawing/2014/main" id="{0484B86C-2861-2D47-ADEB-0B8E93A5DA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4053" y="2049517"/>
            <a:ext cx="5221281" cy="3370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477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0550E-5A90-7847-97CA-1269F12F7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L" dirty="0"/>
              <a:t>Question #3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8A3DB5-B995-F74B-8D8A-7B13D7F064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dirty="0"/>
              <a:t>What are the barriers for international </a:t>
            </a:r>
            <a:r>
              <a:rPr lang="en-US" sz="4000" dirty="0" err="1"/>
              <a:t>CogSci</a:t>
            </a:r>
            <a:r>
              <a:rPr lang="en-US" sz="4000" dirty="0"/>
              <a:t> Research</a:t>
            </a:r>
            <a:r>
              <a:rPr lang="en-US" sz="5400" dirty="0"/>
              <a:t> </a:t>
            </a:r>
            <a:r>
              <a:rPr lang="en-US" sz="4000" dirty="0"/>
              <a:t>and how can they be overcome?</a:t>
            </a:r>
            <a:endParaRPr lang="en-IL" sz="4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B8BEEB-C872-7D44-826B-949FC7F54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International Cognitive Science Group 2021</a:t>
            </a:r>
          </a:p>
        </p:txBody>
      </p:sp>
    </p:spTree>
    <p:extLst>
      <p:ext uri="{BB962C8B-B14F-4D97-AF65-F5344CB8AC3E}">
        <p14:creationId xmlns:p14="http://schemas.microsoft.com/office/powerpoint/2010/main" val="2886287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153B2-5EDC-5D45-BA50-4DA346B78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IL" dirty="0"/>
              <a:t>houghts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91D11E-A341-FD47-9076-67A328F7E71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Transparency</a:t>
            </a:r>
          </a:p>
          <a:p>
            <a:r>
              <a:rPr lang="en-US" dirty="0"/>
              <a:t>Accessibility</a:t>
            </a:r>
          </a:p>
          <a:p>
            <a:r>
              <a:rPr lang="en-US" dirty="0"/>
              <a:t>Language</a:t>
            </a:r>
          </a:p>
          <a:p>
            <a:r>
              <a:rPr lang="en-US" dirty="0"/>
              <a:t>Country-bias</a:t>
            </a:r>
          </a:p>
          <a:p>
            <a:r>
              <a:rPr lang="en-US" dirty="0"/>
              <a:t>Funding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D5C7BC-CE5C-5C46-B744-E754C84A1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International Cognitive Science Group 2021</a:t>
            </a:r>
          </a:p>
        </p:txBody>
      </p:sp>
      <p:pic>
        <p:nvPicPr>
          <p:cNvPr id="1028" name="Picture 4" descr="50 Creative Solutions For Overcoming 5 Barriers To Employee Wellness">
            <a:extLst>
              <a:ext uri="{FF2B5EF4-FFF2-40B4-BE49-F238E27FC236}">
                <a16:creationId xmlns:a16="http://schemas.microsoft.com/office/drawing/2014/main" id="{6CDC2969-D64A-A044-A384-E7740F028BC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690688"/>
            <a:ext cx="5609823" cy="3947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8292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gSciAffinityGroup2021Template" id="{B1B2C92B-F00F-5D42-9A0E-E5465AFA1C30}" vid="{2BB45B96-993B-FA4A-8DD3-DF77FF3AD7E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50604</TotalTime>
  <Words>307</Words>
  <Application>Microsoft Macintosh PowerPoint</Application>
  <PresentationFormat>Widescreen</PresentationFormat>
  <Paragraphs>74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Verdana</vt:lpstr>
      <vt:lpstr>Verdana Pro</vt:lpstr>
      <vt:lpstr>Office Theme</vt:lpstr>
      <vt:lpstr>International Research Collaborations within Cognitive Science</vt:lpstr>
      <vt:lpstr>Question #1</vt:lpstr>
      <vt:lpstr>The CogSci mission statement</vt:lpstr>
      <vt:lpstr>Thoughts </vt:lpstr>
      <vt:lpstr>Question #2</vt:lpstr>
      <vt:lpstr>Thoughts </vt:lpstr>
      <vt:lpstr>Success stories</vt:lpstr>
      <vt:lpstr>Question #3</vt:lpstr>
      <vt:lpstr>Thoughts </vt:lpstr>
      <vt:lpstr>Question #4</vt:lpstr>
      <vt:lpstr>Thoughts </vt:lpstr>
      <vt:lpstr>Success stories</vt:lpstr>
      <vt:lpstr>Questions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Research Collaborations within Cognitive Science</dc:title>
  <dc:creator>Yoed Kenett</dc:creator>
  <cp:lastModifiedBy>Yoed Kenett</cp:lastModifiedBy>
  <cp:revision>7</cp:revision>
  <dcterms:created xsi:type="dcterms:W3CDTF">2021-06-21T20:53:03Z</dcterms:created>
  <dcterms:modified xsi:type="dcterms:W3CDTF">2021-07-27T08:04:45Z</dcterms:modified>
</cp:coreProperties>
</file>